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1" r:id="rId12"/>
    <p:sldId id="273" r:id="rId13"/>
    <p:sldId id="274" r:id="rId14"/>
    <p:sldId id="275" r:id="rId15"/>
    <p:sldId id="276" r:id="rId16"/>
    <p:sldId id="277" r:id="rId17"/>
    <p:sldId id="27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FF00"/>
    <a:srgbClr val="F8EA30"/>
    <a:srgbClr val="FCF6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5671C645-30AD-4EC5-8267-FD51FE79B6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5225A-1138-4C4B-832B-6A16ED0794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0D85B-3A14-43DE-ABA8-0C8877BA93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4580CFC0-BAE8-4521-BC96-BF17174B53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614ACCA8-FB72-4735-91EE-75D80DD5E1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E54F8-75CB-4C7E-9161-7FEBBEB39A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3B23E-F3F0-4F04-85D6-78A1A1C569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98128C9-7E5A-44D4-BE37-AF6FE6123B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22E96-F876-4638-B674-0DDABE3688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F6CEA06-ADAE-4B20-B7E8-BC53D559B4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5626929-28FF-4F98-B8EA-1E5ABB63FF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914D53-14E2-4F06-8084-7E8DF4412A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239798629_1239776743_ss_ukraine_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85984" y="357166"/>
            <a:ext cx="48574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8000" b="1" cap="all" dirty="0">
                <a:ln>
                  <a:solidFill>
                    <a:srgbClr val="0000CC"/>
                  </a:solidFill>
                </a:ln>
                <a:solidFill>
                  <a:srgbClr val="F8EA3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Ukraine</a:t>
            </a:r>
            <a:endParaRPr lang="ru-RU" sz="8000" b="1" cap="all" dirty="0">
              <a:ln>
                <a:solidFill>
                  <a:srgbClr val="0000CC"/>
                </a:solidFill>
              </a:ln>
              <a:solidFill>
                <a:srgbClr val="F8EA3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714612" y="2928934"/>
            <a:ext cx="411362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KYJIW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7413" name="Picture 5" descr="zolotye-vorota1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755650" y="765175"/>
            <a:ext cx="7620000" cy="5838825"/>
          </a:xfrm>
          <a:prstGeom prst="rect">
            <a:avLst/>
          </a:prstGeom>
          <a:ln>
            <a:solidFill>
              <a:srgbClr val="92D050"/>
            </a:solidFill>
          </a:ln>
          <a:effectLst>
            <a:softEdge rad="112500"/>
          </a:effec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571472" y="357166"/>
            <a:ext cx="79886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Das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Goldene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Tor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ist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ein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historisches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Denkmal</a:t>
            </a:r>
            <a:endParaRPr lang="en-US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  <a:p>
            <a:pPr algn="ctr"/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der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Kyjiwer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Rus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9461" name="Picture 5" descr="kiev_010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6114"/>
          <a:stretch>
            <a:fillRect/>
          </a:stretch>
        </p:blipFill>
        <p:spPr bwMode="auto">
          <a:xfrm>
            <a:off x="395288" y="1052513"/>
            <a:ext cx="8459787" cy="5532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1643042" y="500042"/>
            <a:ext cx="62865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Das </a:t>
            </a:r>
            <a:r>
              <a:rPr lang="en-US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Höhlenkloster</a:t>
            </a:r>
            <a:endParaRPr lang="en-US" sz="3200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  <a:p>
            <a:pPr algn="ctr"/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(die </a:t>
            </a:r>
            <a:r>
              <a:rPr lang="en-US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Kyjiwo-Petscherska</a:t>
            </a:r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Lawra</a:t>
            </a:r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)</a:t>
            </a:r>
            <a:endParaRPr lang="ru-RU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1509" name="Picture 5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4581525" cy="6296025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5786446" y="928670"/>
            <a:ext cx="31800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Das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Denkmal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für</a:t>
            </a:r>
            <a:endParaRPr lang="en-US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  <a:p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den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Großfürste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</a:p>
          <a:p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Wolodymyr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ist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endParaRPr lang="ru-RU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  <a:p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auf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dem</a:t>
            </a:r>
            <a:endParaRPr lang="en-US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  <a:p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Wolodymyr-Hügel</a:t>
            </a:r>
            <a:endParaRPr lang="en-US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2534" name="Picture 6" descr="030842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28670"/>
            <a:ext cx="7358114" cy="551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714348" y="428604"/>
            <a:ext cx="8001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Das </a:t>
            </a:r>
            <a:r>
              <a:rPr lang="en-US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Denkmal</a:t>
            </a:r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für</a:t>
            </a:r>
            <a:r>
              <a:rPr lang="en-US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den </a:t>
            </a:r>
            <a:r>
              <a:rPr lang="en-US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Großfürstin</a:t>
            </a:r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Olga</a:t>
            </a:r>
            <a:r>
              <a:rPr lang="en-US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3558" name="Picture 6" descr="030842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762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1042988" y="188913"/>
            <a:ext cx="70679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Das </a:t>
            </a:r>
            <a:r>
              <a:rPr lang="en-US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Bohdan-Chmelnytzky</a:t>
            </a:r>
            <a:r>
              <a:rPr lang="en-US" sz="32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-</a:t>
            </a:r>
            <a:r>
              <a:rPr lang="en-US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Denkmal</a:t>
            </a:r>
            <a:endParaRPr lang="ru-RU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4580" name="Picture 4" descr="89d00f836365c76d2365a0d4a19788b4_full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 t="8574"/>
          <a:stretch>
            <a:fillRect/>
          </a:stretch>
        </p:blipFill>
        <p:spPr bwMode="auto">
          <a:xfrm>
            <a:off x="928662" y="500042"/>
            <a:ext cx="4549772" cy="5786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715008" y="785794"/>
            <a:ext cx="320632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Das</a:t>
            </a:r>
            <a:r>
              <a:rPr lang="ru-RU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Taras</a:t>
            </a:r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endParaRPr lang="ru-RU" sz="3200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  <a:p>
            <a:r>
              <a:rPr lang="en-US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Schewtschenko</a:t>
            </a:r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endParaRPr lang="ru-RU" sz="3200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  <a:p>
            <a:r>
              <a:rPr lang="en-US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Denkmal</a:t>
            </a:r>
            <a:endParaRPr lang="ru-RU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5606" name="Picture 6" descr="1383152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7891488" cy="5114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765175" y="333375"/>
            <a:ext cx="7398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Die</a:t>
            </a:r>
            <a:r>
              <a:rPr lang="ru-RU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32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Taras-Schewtschenko-Universität</a:t>
            </a:r>
            <a:endParaRPr lang="ru-RU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7652" name="Picture 4" descr="1383152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052513"/>
            <a:ext cx="8172450" cy="549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785786" y="428604"/>
            <a:ext cx="77125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Die </a:t>
            </a:r>
            <a:r>
              <a:rPr lang="en-US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Taras-Schewtschenko-Nationaloper</a:t>
            </a:r>
            <a:endParaRPr lang="ru-RU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075" name="Picture 4" descr="Ukraine-map5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6929486" cy="38224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57289" y="428604"/>
            <a:ext cx="64294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Die Ukraine </a:t>
            </a:r>
            <a:r>
              <a:rPr lang="en-US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liegt</a:t>
            </a:r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in </a:t>
            </a:r>
            <a:r>
              <a:rPr lang="en-US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Europa</a:t>
            </a:r>
            <a:r>
              <a:rPr lang="en-US" sz="3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9" name="Picture 4" descr="1383152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8278813" cy="4392612"/>
          </a:xfrm>
          <a:prstGeom prst="rect">
            <a:avLst/>
          </a:prstGeom>
          <a:ln w="2286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50825" y="404812"/>
            <a:ext cx="86423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Kyjiv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ist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die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Hauptstadt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der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Ukraine.</a:t>
            </a:r>
            <a:endParaRPr lang="ru-RU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  <a:p>
            <a:pPr algn="ctr"/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Es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liegt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am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Dnipro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  <a:p>
            <a:pPr algn="ctr"/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Mehr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als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2,5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Millionen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Menschen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leben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in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Kyjiw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8196" name="Picture 4" descr="7968657_o11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t="3304" b="14345"/>
          <a:stretch>
            <a:fillRect/>
          </a:stretch>
        </p:blipFill>
        <p:spPr bwMode="auto">
          <a:xfrm>
            <a:off x="755650" y="1700213"/>
            <a:ext cx="7489825" cy="4392612"/>
          </a:xfrm>
          <a:prstGeom prst="rect">
            <a:avLst/>
          </a:prstGeom>
          <a:ln w="2286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28596" y="522288"/>
            <a:ext cx="8501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Chrestschatyk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ist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die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Hauptstraße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von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Kyjiw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215206" y="785794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504113" y="588963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45" name="Picture 5" descr="0308422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9717" t="16261" b="8562"/>
          <a:stretch>
            <a:fillRect/>
          </a:stretch>
        </p:blipFill>
        <p:spPr bwMode="auto">
          <a:xfrm>
            <a:off x="214282" y="571480"/>
            <a:ext cx="6215074" cy="607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6399338" y="1142984"/>
            <a:ext cx="27446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Maidan</a:t>
            </a:r>
            <a:endParaRPr lang="en-US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  <a:p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Nesaleshnosti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-</a:t>
            </a:r>
            <a:endParaRPr lang="ru-RU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  <a:p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i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st</a:t>
            </a:r>
            <a:r>
              <a:rPr lang="ru-RU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der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endParaRPr lang="ru-RU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  <a:p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Hauptplatz</a:t>
            </a:r>
            <a:endParaRPr lang="en-US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  <a:p>
            <a:r>
              <a:rPr lang="en-US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v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on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Kyjiw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2294" name="Picture 6" descr="kreschatik_11_20090122_14850596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3795590" cy="5072058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500034" y="357166"/>
            <a:ext cx="82153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Auf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dem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Wappen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Kyjiws</a:t>
            </a:r>
            <a:endParaRPr lang="ru-RU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  <a:p>
            <a:pPr algn="ctr"/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ist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der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Erzengel</a:t>
            </a:r>
            <a:r>
              <a:rPr lang="en-US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Michael.</a:t>
            </a:r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2297" name="Picture 9" descr="kreschatik_10_20090122_11006493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7275" y="1500174"/>
            <a:ext cx="3795591" cy="5072058"/>
          </a:xfrm>
          <a:prstGeom prst="rect">
            <a:avLst/>
          </a:prstGeom>
          <a:ln w="2286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3319" name="Picture 7" descr="sof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6913562" cy="5184775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2071670" y="428604"/>
            <a:ext cx="5160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Die </a:t>
            </a:r>
            <a:r>
              <a:rPr lang="en-US" sz="36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Sophienkathedrale</a:t>
            </a:r>
            <a:endParaRPr lang="ru-RU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342" name="Picture 6" descr="IMGP2975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000100" y="1071546"/>
            <a:ext cx="7429552" cy="5244562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2571736" y="214290"/>
            <a:ext cx="4852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Das St. Michael- </a:t>
            </a:r>
            <a:r>
              <a:rPr lang="en-US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Kloster</a:t>
            </a:r>
            <a:endParaRPr lang="ru-RU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5367" name="Picture 7" descr="030843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84"/>
            <a:ext cx="7072362" cy="5304272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2857488" y="285728"/>
            <a:ext cx="4465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Die </a:t>
            </a:r>
            <a:r>
              <a:rPr lang="en-US" sz="32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Andreaskirche</a:t>
            </a:r>
            <a:endParaRPr lang="ru-RU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4787900" y="404813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 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780</TotalTime>
  <Words>108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Дети</dc:creator>
  <cp:lastModifiedBy>Римма</cp:lastModifiedBy>
  <cp:revision>47</cp:revision>
  <dcterms:created xsi:type="dcterms:W3CDTF">2011-02-21T20:06:38Z</dcterms:created>
  <dcterms:modified xsi:type="dcterms:W3CDTF">2014-05-06T18:24:32Z</dcterms:modified>
</cp:coreProperties>
</file>